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58" r:id="rId1"/>
  </p:sldMasterIdLst>
  <p:notesMasterIdLst>
    <p:notesMasterId r:id="rId10"/>
  </p:notesMasterIdLst>
  <p:sldIdLst>
    <p:sldId id="256" r:id="rId2"/>
    <p:sldId id="263" r:id="rId3"/>
    <p:sldId id="258" r:id="rId4"/>
    <p:sldId id="262" r:id="rId5"/>
    <p:sldId id="261" r:id="rId6"/>
    <p:sldId id="259" r:id="rId7"/>
    <p:sldId id="265" r:id="rId8"/>
    <p:sldId id="264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Franklin Gothic" panose="020B0604020202020204" charset="0"/>
      <p:bold r:id="rId15"/>
    </p:embeddedFont>
    <p:embeddedFont>
      <p:font typeface="Gill Sans MT" panose="020B0502020104020203" pitchFamily="34" charset="0"/>
      <p:regular r:id="rId16"/>
      <p:bold r:id="rId17"/>
      <p:italic r:id="rId18"/>
      <p:boldItalic r:id="rId19"/>
    </p:embeddedFont>
    <p:embeddedFont>
      <p:font typeface="Libre Franklin" pitchFamily="2" charset="0"/>
      <p:regular r:id="rId20"/>
      <p:bold r:id="rId21"/>
      <p:italic r:id="rId22"/>
      <p:boldItalic r:id="rId23"/>
    </p:embeddedFont>
    <p:embeddedFont>
      <p:font typeface="Poppins" panose="00000500000000000000" pitchFamily="2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i1sBDdHb2XsYteFNPHBFMUQvu/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customschemas.google.com/relationships/presentationmetadata" Target="meta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/Relationships>
</file>

<file path=ppt/media/image1.jpg>
</file>

<file path=ppt/media/image2.gif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1767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3592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7097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0437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795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47092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803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791828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032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29499001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11852829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5880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583489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998666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03363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00581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5740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86852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26715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0166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86627" y="101335"/>
            <a:ext cx="11095997" cy="115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36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Details of the Team and Problem Statement</a:t>
            </a:r>
            <a:endParaRPr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2175310" y="1257988"/>
            <a:ext cx="8837487" cy="4922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Organization: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Govt of Himachal Pradesh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Franklin Gothic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sz="1600" dirty="0">
              <a:latin typeface="Times New Roman" panose="02020603050405020304" pitchFamily="18" charset="0"/>
              <a:ea typeface="Franklin Gothic"/>
              <a:cs typeface="Times New Roman" panose="02020603050405020304" pitchFamily="18" charset="0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PS Code: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SIH1382</a:t>
            </a:r>
            <a:endParaRPr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2000" dirty="0"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   </a:t>
            </a:r>
            <a:br>
              <a:rPr lang="en-US" sz="2000" dirty="0"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</a:b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Problem Statement Title :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Real-Time Vehicle Tracking System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sz="2000" dirty="0"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</a:b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Team Leader Name :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Pradeep Kumar</a:t>
            </a:r>
            <a:endParaRPr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sz="2000" dirty="0"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</a:b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Institute Code :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054</a:t>
            </a:r>
            <a:endParaRPr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sz="2000" dirty="0"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</a:b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Institute Name :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BBDITM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sz="1600" dirty="0">
              <a:latin typeface="Times New Roman" panose="02020603050405020304" pitchFamily="18" charset="0"/>
              <a:ea typeface="Franklin Gothic"/>
              <a:cs typeface="Times New Roman" panose="02020603050405020304" pitchFamily="18" charset="0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Theme Name: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Smart Vehicles  </a:t>
            </a:r>
            <a:endParaRPr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"/>
          <p:cNvSpPr txBox="1">
            <a:spLocks noGrp="1"/>
          </p:cNvSpPr>
          <p:nvPr>
            <p:ph type="title"/>
          </p:nvPr>
        </p:nvSpPr>
        <p:spPr>
          <a:xfrm>
            <a:off x="964022" y="1071568"/>
            <a:ext cx="7939345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Real Time Vehicle Tracking System?</a:t>
            </a:r>
            <a:endParaRPr sz="36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8" name="Google Shape;238;p4"/>
          <p:cNvSpPr txBox="1">
            <a:spLocks noGrp="1"/>
          </p:cNvSpPr>
          <p:nvPr>
            <p:ph type="body" idx="1"/>
          </p:nvPr>
        </p:nvSpPr>
        <p:spPr>
          <a:xfrm>
            <a:off x="964021" y="2162520"/>
            <a:ext cx="6553309" cy="3747392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Clr>
                <a:srgbClr val="5D7C3F"/>
              </a:buClr>
              <a:buSzPts val="1200"/>
              <a:buFont typeface="Wingdings" panose="05000000000000000000" pitchFamily="2" charset="2"/>
              <a:buChar char="Ø"/>
            </a:pPr>
            <a:r>
              <a:rPr lang="en-US" sz="1700" b="0" i="0" dirty="0">
                <a:solidFill>
                  <a:schemeClr val="tx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real time vehicle tracking system is a GPS-based technology that monitors the location and movements of vehicles in real-time. </a:t>
            </a:r>
          </a:p>
          <a:p>
            <a:pPr marL="285750" indent="-285750" algn="just">
              <a:buClr>
                <a:srgbClr val="5D7C3F"/>
              </a:buClr>
              <a:buSzPts val="1200"/>
              <a:buFont typeface="Wingdings" panose="05000000000000000000" pitchFamily="2" charset="2"/>
              <a:buChar char="Ø"/>
            </a:pPr>
            <a:r>
              <a:rPr lang="en-US" sz="1700" b="0" i="0" dirty="0">
                <a:solidFill>
                  <a:schemeClr val="tx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consists of a GPS device that is installed in each vehicle, and a central control center that receives and processes the data from the GPS devices.</a:t>
            </a:r>
          </a:p>
          <a:p>
            <a:pPr marL="285750" indent="-285750">
              <a:buClr>
                <a:srgbClr val="5D7C3F"/>
              </a:buClr>
              <a:buSzPts val="1200"/>
              <a:buFont typeface="Wingdings" panose="05000000000000000000" pitchFamily="2" charset="2"/>
              <a:buChar char="Ø"/>
            </a:pPr>
            <a:r>
              <a:rPr lang="en-US" sz="1700" b="0" i="0" dirty="0">
                <a:solidFill>
                  <a:schemeClr val="tx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 is displayed on a map, providing a clear visual representation of the location and movements of each vehicle.</a:t>
            </a:r>
          </a:p>
          <a:p>
            <a:pPr marL="285750" indent="-285750">
              <a:buClr>
                <a:srgbClr val="5D7C3F"/>
              </a:buClr>
              <a:buSzPts val="1200"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1700" b="0" i="0" dirty="0">
                <a:solidFill>
                  <a:schemeClr val="tx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eal-time vehicle tracking systems also include additional features such as speed monitoring, route optimization, driver behavior analysis, and real-time notifications. </a:t>
            </a:r>
            <a:endParaRPr lang="en-US" sz="17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rgbClr val="5D7C3F"/>
              </a:buClr>
              <a:buSzPts val="1200"/>
              <a:buFont typeface="Wingdings" panose="05000000000000000000" pitchFamily="2" charset="2"/>
              <a:buChar char="Ø"/>
            </a:pPr>
            <a:r>
              <a:rPr lang="en-US" sz="1700" b="0" i="0" dirty="0">
                <a:solidFill>
                  <a:schemeClr val="tx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features can be customized to meet the specific needs of each business, making it easier to manage and optimize their fleet operations</a:t>
            </a:r>
            <a:r>
              <a:rPr lang="en-US" sz="1600" b="0" i="0" dirty="0">
                <a:solidFill>
                  <a:srgbClr val="372220"/>
                </a:solidFill>
                <a:effectLst/>
                <a:latin typeface="Poppins" panose="00000500000000000000" pitchFamily="2" charset="0"/>
              </a:rPr>
              <a:t>.</a:t>
            </a:r>
            <a:endParaRPr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3FF05A-1B22-C526-62C8-7646F59FE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4838" y="2377440"/>
            <a:ext cx="3267440" cy="340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08035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009719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IN" sz="3200" u="sng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 and Solutions</a:t>
            </a:r>
            <a:endParaRPr sz="32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218;p2">
            <a:extLst>
              <a:ext uri="{FF2B5EF4-FFF2-40B4-BE49-F238E27FC236}">
                <a16:creationId xmlns:a16="http://schemas.microsoft.com/office/drawing/2014/main" id="{B909404C-2032-4A30-4D34-62064C95E5CB}"/>
              </a:ext>
            </a:extLst>
          </p:cNvPr>
          <p:cNvSpPr txBox="1">
            <a:spLocks/>
          </p:cNvSpPr>
          <p:nvPr/>
        </p:nvSpPr>
        <p:spPr>
          <a:xfrm>
            <a:off x="952499" y="1714201"/>
            <a:ext cx="9635291" cy="420413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Idea: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are Creating  a user-centric smart Vehicle system that aims to revolutionize public                                    transportation.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system will provide real-time information, promote sustainability, and improve the overall efficiency and convenience of the public transportation network.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endParaRPr lang="en-US" sz="17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Solutions</a:t>
            </a:r>
            <a:r>
              <a:rPr lang="en-US" sz="17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7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solutions for the project are: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GPS tracking on Vehicles to provide real-time location updates to users.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Utilizing push notifications to inform users of delays, route changes, or other relevant information.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Collaborating with local traffic management systems to access real-time traffic data for route optimization.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features like interactive maps, journey planning, and user profiles for personalized experiences.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Designing intuitive and user-friendly mobile applications and web portals to allow users to easily access bus information.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Educating users about the benefits of the system and how it can enhance their transportation experience.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Clr>
                <a:schemeClr val="lt2"/>
              </a:buClr>
              <a:buSzPts val="1800"/>
              <a:buFont typeface="Wingdings" panose="05000000000000000000" pitchFamily="2" charset="2"/>
              <a:buChar char="Ø"/>
            </a:pPr>
            <a:endParaRPr lang="en-US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"/>
          <p:cNvSpPr txBox="1">
            <a:spLocks noGrp="1"/>
          </p:cNvSpPr>
          <p:nvPr>
            <p:ph type="title"/>
          </p:nvPr>
        </p:nvSpPr>
        <p:spPr>
          <a:xfrm>
            <a:off x="971550" y="958274"/>
            <a:ext cx="6938416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3200" u="sng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and Use Case Diagram </a:t>
            </a:r>
            <a:endParaRPr sz="3200" u="sng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2" name="Google Shape;222;p2"/>
          <p:cNvSpPr txBox="1"/>
          <p:nvPr/>
        </p:nvSpPr>
        <p:spPr>
          <a:xfrm>
            <a:off x="971550" y="2137658"/>
            <a:ext cx="5525503" cy="2925229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</a:t>
            </a:r>
            <a:r>
              <a:rPr lang="en-US" sz="2000" b="1" i="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Technology stack</a:t>
            </a:r>
            <a:r>
              <a:rPr lang="en-US" sz="2000" b="0" i="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:</a:t>
            </a:r>
            <a:endParaRPr sz="20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Front-end Development (HTML,CSS and JS)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Framework : React.js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Server-Side JavaScript Environment (Node.js)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Uses : MySQL, SQLite, MongoDB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Version Control : Git.   APIs(Google Map API)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Cloud-Based-Database : Firebase</a:t>
            </a:r>
          </a:p>
          <a:p>
            <a: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IN" sz="1800" dirty="0"/>
              <a:t>                </a:t>
            </a:r>
            <a:endParaRPr sz="1800" dirty="0"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6838B4EC-F741-04F0-B509-9D0409685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800" y="1022152"/>
            <a:ext cx="3881650" cy="48136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11">
            <a:extLst>
              <a:ext uri="{FF2B5EF4-FFF2-40B4-BE49-F238E27FC236}">
                <a16:creationId xmlns:a16="http://schemas.microsoft.com/office/drawing/2014/main" id="{8282D66E-E427-50F0-567F-041E358AE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801" y="1159214"/>
            <a:ext cx="571165" cy="819845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16621297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8" y="1096346"/>
            <a:ext cx="8740141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3200" u="sng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Cases , Dependencies and Stoppers</a:t>
            </a:r>
            <a:endParaRPr sz="3200" u="sng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952498" y="2118219"/>
            <a:ext cx="3311493" cy="392296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IN" sz="1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Cases:  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Fleet Management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Emergency Services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Public Transportation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Vehicles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Asset Tracking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Navigation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Finding Best Routes</a:t>
            </a:r>
            <a:endParaRPr sz="1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2" name="Google Shape;232;p3"/>
          <p:cNvSpPr txBox="1"/>
          <p:nvPr/>
        </p:nvSpPr>
        <p:spPr>
          <a:xfrm>
            <a:off x="5139689" y="2118219"/>
            <a:ext cx="4353792" cy="392296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sz="2000" b="1" i="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Dependencies: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800" b="0" i="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Hardware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Network Connectivity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Data Transmission Protocols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800" b="0" i="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Geographical Coverage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Data Processing and Analysis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800" b="0" i="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ea typeface="Libre Franklin"/>
                <a:cs typeface="Times New Roman" panose="02020603050405020304" pitchFamily="18" charset="0"/>
                <a:sym typeface="Libre Franklin"/>
              </a:rPr>
              <a:t>Google Map API 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n-US" sz="16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Libre Franklin"/>
            </a:endParaRP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IN" sz="20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Stoppers: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Accuracy and Reliability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Privacy and Security Concern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Costs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Failure</a:t>
            </a: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Overload</a:t>
            </a:r>
            <a:endParaRPr sz="18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7136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"/>
          <p:cNvSpPr txBox="1">
            <a:spLocks noGrp="1"/>
          </p:cNvSpPr>
          <p:nvPr>
            <p:ph type="title"/>
          </p:nvPr>
        </p:nvSpPr>
        <p:spPr>
          <a:xfrm>
            <a:off x="964023" y="1071568"/>
            <a:ext cx="661750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 sz="3200" u="sng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sz="3200" u="sng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8" name="Google Shape;238;p4"/>
          <p:cNvSpPr txBox="1">
            <a:spLocks noGrp="1"/>
          </p:cNvSpPr>
          <p:nvPr>
            <p:ph type="body" idx="1"/>
          </p:nvPr>
        </p:nvSpPr>
        <p:spPr>
          <a:xfrm>
            <a:off x="964023" y="2159651"/>
            <a:ext cx="6303051" cy="3201622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Clr>
                <a:srgbClr val="5D7C3F"/>
              </a:buClr>
              <a:buSzPts val="1200"/>
            </a:pPr>
            <a:r>
              <a:rPr lang="en-US" sz="1800" b="0" i="0" dirty="0">
                <a:solidFill>
                  <a:schemeClr val="tx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real-time vehicle tracking system is a technology that allows you to track the location and movement of vehicles in real-time. This system uses GPS and other technologies to provide accurate and up-to-date information about a vehicle's location and movement. The system can be used in a variety of applications, including fleet management, logistics, and security.</a:t>
            </a:r>
          </a:p>
          <a:p>
            <a:pPr marL="0" indent="0">
              <a:buClr>
                <a:srgbClr val="5D7C3F"/>
              </a:buClr>
              <a:buSzPts val="1200"/>
            </a:pPr>
            <a:r>
              <a:rPr lang="en-US" sz="1800" b="0" i="0" dirty="0">
                <a:solidFill>
                  <a:schemeClr val="tx2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Overall, real time vehicle tracking systems can provide a wide range of benefits to companies, including increased efficiency, improved safety, enhanced customer service, and better fleet management.</a:t>
            </a:r>
            <a:endParaRPr lang="en-IN" sz="18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7FC779-B1D7-84D8-759F-93ADD84AE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6897" y="2356988"/>
            <a:ext cx="3498783" cy="300428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"/>
          <p:cNvSpPr txBox="1">
            <a:spLocks noGrp="1"/>
          </p:cNvSpPr>
          <p:nvPr>
            <p:ph type="title"/>
          </p:nvPr>
        </p:nvSpPr>
        <p:spPr>
          <a:xfrm>
            <a:off x="964023" y="1071568"/>
            <a:ext cx="661750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 sz="3200" u="sng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Papers </a:t>
            </a:r>
            <a:endParaRPr sz="3200" u="sng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8" name="Google Shape;238;p4"/>
          <p:cNvSpPr txBox="1">
            <a:spLocks noGrp="1"/>
          </p:cNvSpPr>
          <p:nvPr>
            <p:ph type="body" idx="1"/>
          </p:nvPr>
        </p:nvSpPr>
        <p:spPr>
          <a:xfrm>
            <a:off x="964022" y="2063398"/>
            <a:ext cx="8025974" cy="328824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Clr>
                <a:srgbClr val="5D7C3F"/>
              </a:buClr>
              <a:buSzPts val="12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real-time vehicle detection and a novel vehicle tracking systems for estimating and monitoring traffic flow on highways.</a:t>
            </a:r>
          </a:p>
          <a:p>
            <a:pPr marL="0" indent="0">
              <a:buClr>
                <a:srgbClr val="5D7C3F"/>
              </a:buClr>
              <a:buSzPts val="1200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Jahongir Azimjonov, Ahmet Özmen  Advanced Engineering formatics 50, 101393, 2021</a:t>
            </a:r>
          </a:p>
          <a:p>
            <a:pPr marL="285750" indent="-285750">
              <a:buClr>
                <a:srgbClr val="5D7C3F"/>
              </a:buClr>
              <a:buSzPts val="1200"/>
              <a:buFont typeface="Wingdings" panose="05000000000000000000" pitchFamily="2" charset="2"/>
              <a:buChar char="Ø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based real-time vehicle tracking system Abdullah H Alquhali, Mardeni Roslee, Mohamad Y Alias, Khalid S Mohamed </a:t>
            </a:r>
          </a:p>
          <a:p>
            <a:pPr marL="0" indent="0">
              <a:buClr>
                <a:srgbClr val="5D7C3F"/>
              </a:buClr>
              <a:buSzPts val="1200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2020 IEEE conference on sustainable utilization and development in                 engineering and technologies (CSUDET), 265-270, 2020 .</a:t>
            </a:r>
          </a:p>
          <a:p>
            <a:pPr marL="285750" indent="-285750">
              <a:buClr>
                <a:srgbClr val="5D7C3F"/>
              </a:buClr>
              <a:buSzPts val="12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Scientific Research in Engineering and Management (IJSREM) Volume: 05 Issue: 10 | Oct - 2021 ISSN: 2582-3930</a:t>
            </a:r>
            <a:endParaRPr lang="en-IN" sz="1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67334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"/>
          <p:cNvSpPr txBox="1">
            <a:spLocks noGrp="1"/>
          </p:cNvSpPr>
          <p:nvPr>
            <p:ph type="title"/>
          </p:nvPr>
        </p:nvSpPr>
        <p:spPr>
          <a:xfrm>
            <a:off x="964023" y="1071568"/>
            <a:ext cx="661750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 sz="3200" u="sng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 Details </a:t>
            </a:r>
            <a:endParaRPr sz="3200" u="sng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8" name="Google Shape;238;p4"/>
          <p:cNvSpPr txBox="1">
            <a:spLocks noGrp="1"/>
          </p:cNvSpPr>
          <p:nvPr>
            <p:ph type="body" idx="1"/>
          </p:nvPr>
        </p:nvSpPr>
        <p:spPr>
          <a:xfrm>
            <a:off x="964023" y="2063397"/>
            <a:ext cx="6303051" cy="386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D7C3F"/>
              </a:buClr>
              <a:buSzPts val="1200"/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Leader Name : Pradeep Kumar (2000540100110)</a:t>
            </a:r>
            <a:endParaRPr lang="en-IN" sz="1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(B.Tech,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CSE,IV )</a:t>
            </a:r>
          </a:p>
          <a:p>
            <a:pPr marL="0" indent="0">
              <a:buClr>
                <a:srgbClr val="5D7C3F"/>
              </a:buClr>
              <a:buSzPts val="1200"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 1 Name :Rajat Gupta (2000540100123 )</a:t>
            </a:r>
          </a:p>
          <a:p>
            <a:pPr marL="0" indent="0">
              <a:buClr>
                <a:srgbClr val="5D7C3F"/>
              </a:buClr>
              <a:buSzPts val="1200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(B.Tech,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CSE,IV )</a:t>
            </a:r>
            <a:endParaRPr lang="en-US" sz="1800" b="1" dirty="0">
              <a:solidFill>
                <a:srgbClr val="5D7C3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rgbClr val="5D7C3F"/>
              </a:buClr>
              <a:buSzPts val="1200"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 2 Name :Raj Chaudhary (2000540100120)</a:t>
            </a:r>
          </a:p>
          <a:p>
            <a:pPr marL="0" indent="0">
              <a:buClr>
                <a:srgbClr val="5D7C3F"/>
              </a:buClr>
              <a:buSzPts val="1200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(B.Tech,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CSE,IV )</a:t>
            </a:r>
            <a:endParaRPr lang="en-US" sz="1800" b="1" dirty="0">
              <a:solidFill>
                <a:srgbClr val="5D7C3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Clr>
                <a:srgbClr val="5D7C3F"/>
              </a:buClr>
              <a:buSzPts val="1200"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 3 Name :Rajan Tiwari (2000540100122)</a:t>
            </a:r>
          </a:p>
          <a:p>
            <a:pPr marL="0" indent="0">
              <a:buClr>
                <a:srgbClr val="5D7C3F"/>
              </a:buClr>
              <a:buSzPts val="1200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(B.Tech,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CSE,IV )</a:t>
            </a:r>
          </a:p>
          <a:p>
            <a:pPr marL="0" indent="0">
              <a:buClr>
                <a:srgbClr val="5D7C3F"/>
              </a:buClr>
              <a:buSzPts val="1200"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11060310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5192</TotalTime>
  <Words>714</Words>
  <Application>Microsoft Office PowerPoint</Application>
  <PresentationFormat>Widescreen</PresentationFormat>
  <Paragraphs>85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Times New Roman</vt:lpstr>
      <vt:lpstr>Wingdings</vt:lpstr>
      <vt:lpstr>Noto Sans Symbols</vt:lpstr>
      <vt:lpstr>Franklin Gothic</vt:lpstr>
      <vt:lpstr>Arial</vt:lpstr>
      <vt:lpstr>Calibri</vt:lpstr>
      <vt:lpstr>Gill Sans MT</vt:lpstr>
      <vt:lpstr>Poppins</vt:lpstr>
      <vt:lpstr>Libre Franklin</vt:lpstr>
      <vt:lpstr>Gallery</vt:lpstr>
      <vt:lpstr>Basic Details of the Team and Problem Statement</vt:lpstr>
      <vt:lpstr>What is Real Time Vehicle Tracking System?</vt:lpstr>
      <vt:lpstr>Idea and Solutions</vt:lpstr>
      <vt:lpstr>Technology and Use Case Diagram </vt:lpstr>
      <vt:lpstr>Use Cases , Dependencies and Stoppers</vt:lpstr>
      <vt:lpstr>Conclusions</vt:lpstr>
      <vt:lpstr>Reference Papers </vt:lpstr>
      <vt:lpstr>Team Member Details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Details of the Team and Problem Statement</dc:title>
  <dc:creator>Sarim Moin</dc:creator>
  <cp:lastModifiedBy>Rajan Tiwari</cp:lastModifiedBy>
  <cp:revision>6</cp:revision>
  <dcterms:created xsi:type="dcterms:W3CDTF">2022-02-11T07:14:46Z</dcterms:created>
  <dcterms:modified xsi:type="dcterms:W3CDTF">2023-09-27T09:47:51Z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